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1061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7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620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810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595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53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033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273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32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1457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66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6A8E9-D489-4560-AD8E-42B02D496EAD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D90E0-A7F5-4D75-BF82-C789618A9B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35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XQ0m3WVasY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04313" y="4763851"/>
            <a:ext cx="78344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hlinkClick r:id="rId2"/>
              </a:rPr>
              <a:t>https://www.youtube.com/watch?v=1XQ0m3WVasY</a:t>
            </a:r>
            <a:endParaRPr lang="fr-FR" sz="2800" dirty="0"/>
          </a:p>
        </p:txBody>
      </p:sp>
      <p:sp>
        <p:nvSpPr>
          <p:cNvPr id="3" name="ZoneTexte 2"/>
          <p:cNvSpPr txBox="1"/>
          <p:nvPr/>
        </p:nvSpPr>
        <p:spPr>
          <a:xfrm>
            <a:off x="596221" y="578017"/>
            <a:ext cx="1125063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600" dirty="0" smtClean="0"/>
              <a:t>L’url suivant vous permet de voir une animation concernant les différents procédés de mise en forme.</a:t>
            </a:r>
          </a:p>
          <a:p>
            <a:pPr algn="just"/>
            <a:endParaRPr lang="fr-FR" sz="3600" dirty="0" smtClean="0"/>
          </a:p>
          <a:p>
            <a:pPr algn="just"/>
            <a:r>
              <a:rPr lang="fr-FR" sz="3600" dirty="0" smtClean="0"/>
              <a:t>Contentez vous de la mise en forme des matériaux métalliques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3652369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30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said</dc:creator>
  <cp:lastModifiedBy>said</cp:lastModifiedBy>
  <cp:revision>2</cp:revision>
  <dcterms:created xsi:type="dcterms:W3CDTF">2019-05-20T09:39:43Z</dcterms:created>
  <dcterms:modified xsi:type="dcterms:W3CDTF">2019-05-20T09:49:11Z</dcterms:modified>
</cp:coreProperties>
</file>